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0" r:id="rId3"/>
    <p:sldId id="291" r:id="rId4"/>
    <p:sldId id="292" r:id="rId5"/>
    <p:sldId id="293" r:id="rId6"/>
    <p:sldId id="277" r:id="rId7"/>
    <p:sldId id="278" r:id="rId8"/>
    <p:sldId id="279" r:id="rId9"/>
    <p:sldId id="281" r:id="rId10"/>
    <p:sldId id="282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8" r:id="rId21"/>
    <p:sldId id="269" r:id="rId22"/>
    <p:sldId id="267" r:id="rId23"/>
    <p:sldId id="283" r:id="rId24"/>
    <p:sldId id="276" r:id="rId25"/>
    <p:sldId id="271" r:id="rId26"/>
    <p:sldId id="284" r:id="rId27"/>
    <p:sldId id="285" r:id="rId28"/>
    <p:sldId id="286" r:id="rId29"/>
    <p:sldId id="275" r:id="rId30"/>
    <p:sldId id="287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873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77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109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511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0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60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06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98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64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468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7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2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34156" y="2722430"/>
            <a:ext cx="11492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MEB DİREKSİYON SINAVI </a:t>
            </a:r>
          </a:p>
          <a:p>
            <a:pPr algn="ctr"/>
            <a:r>
              <a:rPr lang="tr-TR" sz="4000" dirty="0" smtClean="0"/>
              <a:t>UYGULAMASI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9249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803784" y="30937"/>
            <a:ext cx="63188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Yükleme işlemi bittiğinde ekstra bir izin vermenize gerek kalmadan Aç diyerek yeni uygulamayı açabileceksiniz</a:t>
            </a:r>
            <a:r>
              <a:rPr lang="tr-TR" sz="40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Uygulamayı Aç dediğinizde sunucudan uygulamaya ait en son verileri cihazdaki veritabanına güncelleyecek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1" y="30937"/>
            <a:ext cx="5506699" cy="682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55" y="0"/>
            <a:ext cx="428625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658929" y="151025"/>
            <a:ext cx="588125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Güncelleme işlemleri artık bittikten sonra uygulmayı açmak için MEBBİS bilgilerinizi girebilirsiniz.</a:t>
            </a:r>
          </a:p>
          <a:p>
            <a:endParaRPr lang="tr-TR" sz="4000" dirty="0" smtClean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Güvenlik Kodunu</a:t>
            </a:r>
          </a:p>
          <a:p>
            <a:pPr marL="285750" indent="-285750">
              <a:buFontTx/>
              <a:buChar char="-"/>
            </a:pPr>
            <a:endParaRPr lang="tr-TR" sz="4000" dirty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TC Kimlik Numaranızı </a:t>
            </a:r>
          </a:p>
          <a:p>
            <a:pPr marL="285750" indent="-285750">
              <a:buFontTx/>
              <a:buChar char="-"/>
            </a:pPr>
            <a:endParaRPr lang="tr-TR" sz="4000" dirty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Şifrenizi Giriniz.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616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62946" y="134671"/>
            <a:ext cx="750532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Zarfın içindeki aday listelerinden</a:t>
            </a:r>
          </a:p>
          <a:p>
            <a:r>
              <a:rPr lang="tr-TR" sz="4000" dirty="0" smtClean="0"/>
              <a:t>Randevu sırasına göre </a:t>
            </a:r>
            <a:r>
              <a:rPr lang="tr-TR" sz="4800" dirty="0" smtClean="0"/>
              <a:t>ARAÇ PLAKASINI </a:t>
            </a:r>
            <a:r>
              <a:rPr lang="tr-TR" sz="4800" dirty="0" smtClean="0">
                <a:solidFill>
                  <a:srgbClr val="FF0000"/>
                </a:solidFill>
              </a:rPr>
              <a:t>BOŞLUK BIRAKMADAN </a:t>
            </a:r>
            <a:r>
              <a:rPr lang="tr-TR" sz="4000" dirty="0" smtClean="0"/>
              <a:t>giriniz.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Sorgula dedikten sonra harhangi bir problem çıkmazsa Aday Listesi görüntülenecektir.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Uygulama bundan sonrasında sonuç gönderilene kadar internete ihtiyaç duymayacaktır.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5" y="65317"/>
            <a:ext cx="41814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785677" y="173662"/>
            <a:ext cx="627957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Plaka girildikten sonra aday listesi sunucudan çekilecektir.</a:t>
            </a:r>
            <a:endParaRPr lang="tr-TR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Plakayı ilk giren başkan ikinci giren üye olacaktır.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Başkan ve Üye dağılımı program tarafından yapılacaktır.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Fotoğraf çekme yetkisi başkandadır.</a:t>
            </a:r>
            <a:endParaRPr lang="tr-T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6" y="0"/>
            <a:ext cx="517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372824" y="175827"/>
            <a:ext cx="77226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Adaylar sırayla değerlendirilecektir.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Adayın üzerine tıklandığında gelip gelmediği sorulacaktır.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Geldi ise başkansanız fotoğraf çekmenizi isteyecek, üye iseniz adayın setifikasına göre değerlendirme için Ek-3 yada Ek-4 formuna yönlendirecektir.</a:t>
            </a:r>
          </a:p>
          <a:p>
            <a:pPr algn="ctr"/>
            <a:endParaRPr lang="tr-TR" sz="4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" y="175827"/>
            <a:ext cx="4934368" cy="65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617268" y="91981"/>
            <a:ext cx="73333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Başkansanız ancak adayın resmini çektikten sonra değerlendirme işlemine başlayabilirsiniz.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Gelmediği halde adayın resmini çektiyseniz ve herhangi bir değerlendirme yapmadıysanız ancak  adayın durumunu gelmedi olarak seçebilirsiniz.</a:t>
            </a:r>
          </a:p>
          <a:p>
            <a:pPr algn="ctr"/>
            <a:endParaRPr lang="tr-TR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51116" y="68571"/>
            <a:ext cx="745377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 geldi ise değerlendirme için sertifikasına göre Ek-3 yada Ek-4 formuna geçilir.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Formlarda Mavi, Sarı ve Kırmızı kriterler bulunmaktadır.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İlk olarak I. </a:t>
            </a:r>
            <a:r>
              <a:rPr lang="tr-TR" sz="4000" dirty="0" smtClean="0"/>
              <a:t>Bölümde mavi kriterler listelenir.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Mavi maddelerde en fazla 5 kriter seçilebilir. 5. kriter seçilmemişse İleri butonuna tıklanarak II. Bölüme geçilir.</a:t>
            </a:r>
            <a:endParaRPr lang="tr-TR" sz="4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1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33008" y="-5417"/>
            <a:ext cx="758052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EK-3’de I. ve II. bölüm listelenirken Ek-4’de sadece II. bölüm listelenir.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II. ve eğer varsa III.bölümde  kriterle grup başlıkları ile listlenmektedir.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Ayrıca her grub başlığının sağ tarafında ki yeşil kutularda kaç kriterin seçildiği sayı olarak görülebilir.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72411" y="-2709"/>
            <a:ext cx="76320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Kriter grup başığına tıklandığında o gruba ait sarı ve/veya kırmızı kriterler listelenir.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Kırmızı kriterler en fazla 1 kez seçilebilirken sarı kriterler aynı veya farklı kriterler için en fazla 2 kez seçilebilir.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aday başarısız olmadıysa ilgili bölümdeki grub başlıklarına dönmek için Geri butonuna tıklanır.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371027" y="0"/>
            <a:ext cx="782097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I.bölümde 5 mavi kriter ,</a:t>
            </a:r>
          </a:p>
          <a:p>
            <a:r>
              <a:rPr lang="tr-TR" sz="4000" dirty="0" smtClean="0"/>
              <a:t>II. ve/veya III. Bölümde toplam </a:t>
            </a:r>
          </a:p>
          <a:p>
            <a:r>
              <a:rPr lang="tr-TR" sz="4000" dirty="0" smtClean="0"/>
              <a:t>2 sarı kriter veya 1 kırmızı kriter seçerseniz adayın BAŞARISIZ olacağına dair 2 defa UYARI penceresi görüntülenir.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Çıkan 2 uyarıyıda EVET olarak tıklarsanız aday sınavdan başarısız olacak ve sınavı sonlanacaktır.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Sınav sonlandığında ise Sonuç Ekranı görüntülenecektir.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9884" y="1919013"/>
            <a:ext cx="58812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 kurulmadan önce cihazda bir takım ayarlamalar yapılmalıdır. Bunun için önce Ayarlar’a tıklanmalıdır.</a:t>
            </a:r>
            <a:endParaRPr lang="tr-T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685849"/>
            <a:ext cx="5818284" cy="36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43454" y="1141856"/>
            <a:ext cx="7811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Eğer aday değerlendirme sonuna kadar başarısız olmamışsa Form Ek-3’ün III. Bölümünde yada Form Ek-4’ün II. Bölümünde sağ üst köşede BİTİR butonu görüntülenir.</a:t>
            </a:r>
            <a:endParaRPr lang="tr-TR" sz="3200" dirty="0" smtClean="0"/>
          </a:p>
          <a:p>
            <a:pPr algn="ctr"/>
            <a:endParaRPr lang="tr-TR" sz="4000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0" y="-7934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78688" y="84367"/>
            <a:ext cx="61410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Bitir butonuna tıklandığında karşınıza adayın BAŞARILI olacağına dair 2 defa UYARI penceresi açılacaktır. </a:t>
            </a:r>
          </a:p>
          <a:p>
            <a:r>
              <a:rPr lang="tr-TR" sz="4000" dirty="0" smtClean="0"/>
              <a:t>Açılan her 2 penceredede EVET’e tıklarsanız aday BAŞARILI olacak ve Sonuç ekranına geçilecektir.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1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286250" y="75313"/>
            <a:ext cx="782728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 ekranında adayın sınavıyla ilgili özet bilgiler listelenir.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Hangi bölüm, grup ve kriterde hata yaptıysa onlar ayrıca alt alta listelenir.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Sınav sonucunda göre sonuç kısmında adayın Başarılı, Başarısız veya Gelmedi durumları görüntülenir.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Açıklama kısmı dışındaki veriler hiçbir şekilde değiştirilemez.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286250" y="75313"/>
            <a:ext cx="78272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Açıklama alanı zorunlu değildir. Eğer eklenmek istenen birşey varsa yazılabilir.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 Listesi Ekranına dönmek için Kursiyer Listesi butonuna tıklanmalıdır.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129635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Aday Listesi Ekranı açıldığında adayın resminin yanında bu sefer adayın durumu eğer Başarılı ise yeşil, eğer Başarısız ise kırmızı ve eğer Gelmedi ise sarı renkte olacak şekilde görüntülenir.</a:t>
            </a:r>
          </a:p>
          <a:p>
            <a:r>
              <a:rPr lang="tr-TR" sz="4000" dirty="0" smtClean="0"/>
              <a:t>Tabletiniz internete bağlı ise ister teker teker ister toplu olarak adayların sınav sonuçlarını Merkez sunucuya gönderebilirsiniz.</a:t>
            </a:r>
          </a:p>
          <a:p>
            <a:endParaRPr lang="tr-TR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99160" y="0"/>
            <a:ext cx="75928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Sonuçları Gönder butonuna tıkladığınızda karşınıza önce göndermek isteyip istemediğinizi dair bir pencere açılacaktır.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EVET dediğinizde ise Gönderiliyor penceresi açılacaktır.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Gönderim işlemi bittiğinde ise sonuçların başarıyla gönderildiğine dair pencere açılacaktır.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28" y="0"/>
            <a:ext cx="4784281" cy="453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84368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Sonuçlar başarılı bir şekilde gönderildikten sonra Aday Listesi Ekranında, sonuçları BAŞARILI bir şekilde gönderilen her bir adayın resminin yanında yer alan kırmızı çarpı işareti yeşil tik işaretine dönecektir.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 BAŞARILI bir şekilde gönderildi ise Yeşil Tik, Sonuç gönderilmedi ise Kırmızı Çarpı işareti görüntülenecektir.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84368"/>
            <a:ext cx="7686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Tüm adayların snuçları başarılı bir şekilde sunucuya gönderildi ise Sonuçları Gönder butununun yerinde BİTİR düğmesi görüntülenecektir.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BİTİR düğmesine tıklandığı ise Araç Plaka Ekranına geçilecektir.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5" y="65317"/>
            <a:ext cx="4181475" cy="6686550"/>
          </a:xfrm>
          <a:prstGeom prst="rect">
            <a:avLst/>
          </a:prstGeom>
        </p:spPr>
      </p:pic>
      <p:sp>
        <p:nvSpPr>
          <p:cNvPr id="6" name="Metin kutusu 4"/>
          <p:cNvSpPr txBox="1"/>
          <p:nvPr/>
        </p:nvSpPr>
        <p:spPr>
          <a:xfrm>
            <a:off x="4436198" y="84368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2. bir araçta daha görevli iseniz buraya yeni aracın plakasını girebilirsiniz.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göreviniz bitti isede ÇIKIŞ butonuna tıklayarak uygulamadan çıkabilirsiniz.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Uygulamayı tekrar açtığınızda eğer sonuçları gönderilmeyen adaylar var ise yeni araç için adayları listeleyemezsiniz. Eski araca ait adaylar listelenir.</a:t>
            </a:r>
          </a:p>
        </p:txBody>
      </p:sp>
    </p:spTree>
    <p:extLst>
      <p:ext uri="{BB962C8B-B14F-4D97-AF65-F5344CB8AC3E}">
        <p14:creationId xmlns:p14="http://schemas.microsoft.com/office/powerpoint/2010/main" val="27765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15637" y="893630"/>
            <a:ext cx="114923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BAZI KOMİSYONLARDA </a:t>
            </a:r>
          </a:p>
          <a:p>
            <a:pPr algn="ctr"/>
            <a:r>
              <a:rPr lang="tr-TR" sz="4000" dirty="0" smtClean="0"/>
              <a:t>BİRDEN ÇOK ARAÇ OLACAĞINDAN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TÜM PLAKA GİRME İŞLEMLERİ 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VE SONUÇLARI GÖNDERME ESNASINDA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İNTERNETE BAĞLANMAK </a:t>
            </a:r>
          </a:p>
          <a:p>
            <a:pPr algn="ctr"/>
            <a:r>
              <a:rPr lang="tr-TR" sz="4000" dirty="0" smtClean="0"/>
              <a:t>GEREKECEKTİR.</a:t>
            </a:r>
          </a:p>
          <a:p>
            <a:pPr algn="ctr"/>
            <a:r>
              <a:rPr lang="tr-TR" sz="4000" dirty="0" smtClean="0"/>
              <a:t>YUKARIDA ANLATILANLAR SIRASIYLA </a:t>
            </a:r>
          </a:p>
          <a:p>
            <a:pPr algn="ctr"/>
            <a:r>
              <a:rPr lang="tr-TR" sz="4000" dirty="0" smtClean="0"/>
              <a:t>YENİ PLAKA İÇİN GERÇEKLEŞTİRİLECEKTİR.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13160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200727" y="629475"/>
            <a:ext cx="58812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Uygulamanın cihaza kurulabilmesi ve uygulamaya gelecek güncelleştirmelerin kurulabilmesi için Ayarlar</a:t>
            </a:r>
            <a:r>
              <a:rPr lang="tr-TR" sz="4000" dirty="0" smtClean="0">
                <a:sym typeface="Wingdings" panose="05000000000000000000" pitchFamily="2" charset="2"/>
              </a:rPr>
              <a:t>Güvenlik sekmesinde Bilinmeyen Kaynaklar işaretlenmiş olmalıdır.</a:t>
            </a:r>
            <a:endParaRPr lang="tr-TR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" y="1651815"/>
            <a:ext cx="5927189" cy="370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80658" y="3166050"/>
            <a:ext cx="11492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smtClean="0"/>
              <a:t>tablet@meb.gov.tr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38324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208542" y="1035477"/>
            <a:ext cx="5881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 açıldığında klavye girişlerinin düzgün yapılabilmesi için Ayarlar</a:t>
            </a:r>
            <a:r>
              <a:rPr lang="tr-TR" sz="4000" dirty="0" smtClean="0">
                <a:sym typeface="Wingdings" panose="05000000000000000000" pitchFamily="2" charset="2"/>
              </a:rPr>
              <a:t>Dil ve giriş sekmesinde ki ETAB Klavye seçeneğinin işareti kaldırılmış olmalıdır. </a:t>
            </a:r>
            <a:endParaRPr lang="tr-T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753"/>
            <a:ext cx="6119446" cy="382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208542" y="1035477"/>
            <a:ext cx="5881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 açıldığında değerlendirme sırasında ekranın 30dk boyunca kapanmaması isteniyorsa Ayarlar</a:t>
            </a:r>
            <a:r>
              <a:rPr lang="tr-TR" sz="4000" dirty="0" smtClean="0">
                <a:sym typeface="Wingdings" panose="05000000000000000000" pitchFamily="2" charset="2"/>
              </a:rPr>
              <a:t>Ekran sekmesinde ki Uyku seçeneği 30 dk olarak ayarlanmış olmalıdır.</a:t>
            </a:r>
            <a:endParaRPr lang="tr-TR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" y="1345011"/>
            <a:ext cx="6051417" cy="378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2426" y="1454724"/>
            <a:ext cx="58812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Uygulamayı açtığınızda Güncelleme penceresi açılacak ve güncellemek isteyip istemediğinizi soracak.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2426" y="1454724"/>
            <a:ext cx="5881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Daha Sonra dediğinizde ise bir Uyarı penceresi açılacak ve Yeni bir sürüm olduğu için artık bu uygulamayı kullanamazsınız! diyecek ve Tamam dedikten sonra uygulamayı kapatacak.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016132" y="1004935"/>
            <a:ext cx="68801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Güncelleme penceresinde Evet dediğinizde ise güncelleme işlemi için bir sonra ki aşamaya geçecek.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Uygulamanın son sürümünü sunucudan indirecek ve indirme durumunu ekranda yüzdelik olarak gösterecek.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2426" y="1454724"/>
            <a:ext cx="58812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Uygulama cihaza indiğinde ise indirilen uygulama dosyasını kurulum için açacak</a:t>
            </a:r>
            <a:r>
              <a:rPr lang="tr-TR" sz="40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Yükle dendikten sonra yükleme işlemi yapılacak.</a:t>
            </a:r>
          </a:p>
          <a:p>
            <a:endParaRPr lang="tr-TR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8" y="94312"/>
            <a:ext cx="5401717" cy="67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5636</TotalTime>
  <Words>869</Words>
  <Application>Microsoft Office PowerPoint</Application>
  <PresentationFormat>Geniş ekran</PresentationFormat>
  <Paragraphs>79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Veysel PERÇİN</dc:creator>
  <cp:lastModifiedBy>AkınBAYDERE</cp:lastModifiedBy>
  <cp:revision>32</cp:revision>
  <dcterms:created xsi:type="dcterms:W3CDTF">2018-01-26T08:03:59Z</dcterms:created>
  <dcterms:modified xsi:type="dcterms:W3CDTF">2018-05-24T05:32:23Z</dcterms:modified>
</cp:coreProperties>
</file>